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statistics/cancer/registry/abouts/glossary.htm#poly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ologyinfo.org/en/glossary/glossary.cfm?gid=106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pucci@polymed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I:\poly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76200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124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F0FB1"/>
                </a:solidFill>
              </a:rPr>
              <a:t>Colorectal Cancer Screening</a:t>
            </a:r>
          </a:p>
        </p:txBody>
      </p:sp>
    </p:spTree>
    <p:extLst>
      <p:ext uri="{BB962C8B-B14F-4D97-AF65-F5344CB8AC3E}">
        <p14:creationId xmlns:p14="http://schemas.microsoft.com/office/powerpoint/2010/main" val="303053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I:\poly-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825" y="-152400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915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0FB1"/>
                </a:solidFill>
              </a:rPr>
              <a:t>Why is colorectal cancer screening performed?</a:t>
            </a:r>
            <a:endParaRPr lang="en-US" sz="2800" dirty="0">
              <a:solidFill>
                <a:srgbClr val="0F0FB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08409"/>
            <a:ext cx="899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Font typeface="Arial" pitchFamily="34" charset="0"/>
              <a:buChar char="•"/>
            </a:pPr>
            <a:r>
              <a:rPr lang="en-US" sz="2400" dirty="0"/>
              <a:t>The primary goal of colorectal cancer screening is to identify </a:t>
            </a:r>
            <a:r>
              <a:rPr lang="en-US" sz="2400" dirty="0">
                <a:hlinkClick r:id="rId3"/>
              </a:rPr>
              <a:t>polyps</a:t>
            </a:r>
            <a:r>
              <a:rPr lang="en-US" sz="2400" dirty="0"/>
              <a:t> and remove them before they become malignant. </a:t>
            </a:r>
          </a:p>
          <a:p>
            <a:pPr lvl="0" algn="just" fontAlgn="base"/>
            <a:endParaRPr lang="en-US" sz="2400" dirty="0"/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en-US" sz="2400" dirty="0"/>
              <a:t>This helps to stop colorectal cancer before it starts to develop, increasing the chance of a successful treatment. </a:t>
            </a:r>
          </a:p>
          <a:p>
            <a:pPr lvl="0" fontAlgn="base"/>
            <a:endParaRPr lang="en-US" dirty="0"/>
          </a:p>
        </p:txBody>
      </p:sp>
      <p:pic>
        <p:nvPicPr>
          <p:cNvPr id="2053" name="Picture 5" descr="I:\shutterstock_2364586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84780"/>
            <a:ext cx="2743201" cy="242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6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:\poly-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4782" y="-76200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752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F0FB1"/>
                </a:solidFill>
              </a:rPr>
              <a:t>Who should be screened for colorectal cancer?</a:t>
            </a:r>
            <a:endParaRPr lang="en-US" sz="3200" dirty="0">
              <a:solidFill>
                <a:srgbClr val="0F0FB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/>
              <a:t>Men and women age of 50 and above.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/>
              <a:t>People who are at risk should be screened before age 50.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1242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000" dirty="0"/>
              <a:t>People of African American or Eastern European ancestry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000" dirty="0"/>
              <a:t>Those with personal history of colorectal cancer, polyps, and inflammatory bowel diseases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000" dirty="0"/>
              <a:t>Those with a family history of colorectal cancer or polyps, hereditary colorectal cancer syndromes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000" dirty="0"/>
              <a:t>Those who smoke cigarettes, drink alcohol and consume a high-fat, low-fiber diet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  <p:pic>
        <p:nvPicPr>
          <p:cNvPr id="3075" name="Picture 3" descr="I:\shutterstock_1738148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257800"/>
            <a:ext cx="3048000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4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:\poly-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825" y="-247650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76200" y="1295400"/>
            <a:ext cx="929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0FB1"/>
                </a:solidFill>
              </a:rPr>
              <a:t>How is colorectal cancer screening performed?</a:t>
            </a:r>
            <a:endParaRPr lang="en-US" sz="2800" dirty="0">
              <a:solidFill>
                <a:srgbClr val="0F0FB1"/>
              </a:solidFill>
            </a:endParaRPr>
          </a:p>
          <a:p>
            <a:endParaRPr lang="en-US" sz="2400" dirty="0">
              <a:solidFill>
                <a:srgbClr val="0F0FB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1828800"/>
            <a:ext cx="9296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Colorectal cancer screening is performed through different types of tests including:</a:t>
            </a:r>
          </a:p>
          <a:p>
            <a:endParaRPr lang="en-US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000" dirty="0"/>
              <a:t>CT colonography (CTC) /(virtual colonoscopy) - Performed every five years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000" dirty="0"/>
              <a:t>Colonoscopy - Performed every 10 years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000" dirty="0"/>
              <a:t>Double-contrast barium enema - Performed every 5 years.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000" dirty="0"/>
              <a:t>Flexible sigmoidoscopy - Performed every 5 years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000" dirty="0"/>
              <a:t>Fecal occult blood test (FOBT) or fecal immunochemical test (FIT) - Performed every 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Stool DNA test - Performed every three years</a:t>
            </a:r>
          </a:p>
        </p:txBody>
      </p:sp>
      <p:pic>
        <p:nvPicPr>
          <p:cNvPr id="4099" name="Picture 3" descr="I:\shutterstock_1300895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70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:\poly-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825" y="-296585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0FB1"/>
                </a:solidFill>
              </a:rPr>
              <a:t>What happens if something is detected?</a:t>
            </a:r>
            <a:endParaRPr lang="en-US" sz="2800" dirty="0">
              <a:solidFill>
                <a:srgbClr val="0F0FB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8001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200" dirty="0"/>
              <a:t>If blood, polyps or other suspicious areas are detected during screening (other than colonoscopy) your doctor will most likely recommend a follow-up colonoscopy.  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en-US" sz="2200" dirty="0"/>
              <a:t>If polyps are found during a colonoscopy, a biopsy or </a:t>
            </a:r>
            <a:r>
              <a:rPr lang="en-US" sz="2200" dirty="0">
                <a:hlinkClick r:id="rId3"/>
              </a:rPr>
              <a:t>polypectomy</a:t>
            </a:r>
            <a:r>
              <a:rPr lang="en-US" sz="2200" dirty="0"/>
              <a:t> may be performed to determine if it is malignant.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  <p:pic>
        <p:nvPicPr>
          <p:cNvPr id="5123" name="Picture 3" descr="I:\shutterstock_4175504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4519613"/>
            <a:ext cx="3504843" cy="233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04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:\poly-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10153650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905000"/>
            <a:ext cx="883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Contact </a:t>
            </a:r>
            <a:r>
              <a:rPr lang="en-US" sz="3600" b="1" dirty="0"/>
              <a:t>Polymedco CDP, LLC</a:t>
            </a:r>
            <a:endParaRPr lang="en-US" sz="3600" dirty="0"/>
          </a:p>
          <a:p>
            <a:pPr algn="ctr"/>
            <a:endParaRPr lang="en-US" dirty="0"/>
          </a:p>
          <a:p>
            <a:pPr algn="ctr"/>
            <a:r>
              <a:rPr lang="en-US" sz="4000" dirty="0"/>
              <a:t>Polymedco CDP, LLC is a world leader in fecal occult blood screening technology.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u="sng" dirty="0">
                <a:hlinkClick r:id="rId3" action="ppaction://hlinksldjump"/>
              </a:rPr>
              <a:t>888-638-7757</a:t>
            </a:r>
            <a:r>
              <a:rPr lang="en-US" sz="3200" dirty="0"/>
              <a:t> </a:t>
            </a:r>
          </a:p>
          <a:p>
            <a:pPr algn="ctr"/>
            <a:r>
              <a:rPr lang="en-US" sz="3200" dirty="0"/>
              <a:t>  </a:t>
            </a:r>
            <a:r>
              <a:rPr lang="en-US" sz="3200" u="sng" dirty="0">
                <a:hlinkClick r:id="rId4"/>
              </a:rPr>
              <a:t>tpucci@polymedco.com</a:t>
            </a:r>
            <a:endParaRPr lang="en-US" sz="32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5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</TotalTime>
  <Words>236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Ellee Klics</cp:lastModifiedBy>
  <cp:revision>27</cp:revision>
  <dcterms:created xsi:type="dcterms:W3CDTF">2006-08-16T00:00:00Z</dcterms:created>
  <dcterms:modified xsi:type="dcterms:W3CDTF">2017-01-18T20:09:10Z</dcterms:modified>
</cp:coreProperties>
</file>